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6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4EC86-9655-B7EE-99C0-F02303AD2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B58C6-E6E9-9E4F-418C-8E6797C2E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89B0-9463-305B-A6C9-D7A3F245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16742-939D-BF61-90E9-F6F483DB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A4F3-4EA0-3E4B-E06A-58BD78D5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65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0EA1-7442-DDFA-2F6D-51D2A9D1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9CD5A-F4C4-1D13-9DC3-7CEFA5C3C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FA7B0-7459-B6CA-06AE-8ED6FD2D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25CD-09CA-A2C0-B199-39B6EE37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62F94-A6BC-657E-3D67-FD60B0D8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69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FC551-789F-C7C6-19C3-BA0862810F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5911D-135A-95B5-795D-1A23AC0A3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37F1B-DE3C-46BE-74B8-7FDB7739C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EE64C-6D86-7FE5-3B47-071EDC95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DD166-E619-9F82-ACCC-0DFA065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26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777B-F203-4436-3FC1-ABFE1B4D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09BF-CD89-D3C9-48EC-E4D21A6C6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B3B73-5B91-A5EB-F20A-A9E18084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CCFB4-CC65-549F-D6F3-A302CA4B8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BAB5-028C-100E-1AFB-F2FDED52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68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D7D5-FEF7-61B7-1127-A40B6A5D8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184FE-29CD-00C5-3675-38497F9B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0442D-D29D-FC39-45C7-B9582986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8169-13C7-8EFD-CA69-D2B2F62B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BC5A5-C4EE-E8B4-9F0D-57EE0FCD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276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7995-62A6-28F1-296D-38F607EF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A05A3-FCF6-E8FD-825E-E29BA87EE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F4D01-81C7-2887-3E58-D14636570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D3CE4-4912-7279-2199-AD9D1926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6C8E2-5AE5-EB39-C801-B276F1E2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C56BF-C7F8-B720-C94A-5B56CAF0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77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3521-3DD0-9167-2245-127FEFC43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B3272-655B-E359-F563-0E209DEDF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59FE9-2181-9DC6-B0D3-FA4B22F60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94AD3-A686-25F6-42B8-6F68BC1B1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3097E-A3B0-3AFE-27ED-92C777754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22E8E-F6DD-2070-6D99-14901C43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5162C0-ADEB-74DF-32E3-B2EAD896D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B639AA-1FD3-05CC-264D-4EC3FF76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85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DCA2-6135-3C9C-87BF-C595192BC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97E3C-12C2-357A-E9BF-F500B436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82655-5D7E-C8FB-5D88-7B0B9647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AC89A-F7FC-CAB5-7F86-EC1F8A70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77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37381-7586-518C-71B8-31BD66A0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C4C43-101F-9257-F07E-71C2B1FC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A308C-ADDB-1DBC-0CA1-8A36FB23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24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1DF10-E260-F461-3B7D-1F661BBB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9C88-2441-0122-9E5F-0927F833E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BC4E3-6A35-F1D8-4F08-DEF130C55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06DAE-992A-A134-2D14-1D5042FE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3E87E-2E3E-B9A6-2F54-527AE789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60B93-1DE2-F5F9-4FA1-B9D17F33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3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87AF-9E87-2D03-13A7-1005E454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3AFA06-8D1E-B01D-AF6D-429D1E59A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ED75F-463C-1FD5-5918-1CBEDA3A75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3C2480-A195-6493-8348-2DB649BCB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81139-FE15-E291-A2E6-AE83728D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74CF8-4FA0-18B1-8F58-0D122655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97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8D9AF-FE05-A50E-97C1-0FE1A1DAD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A90C2-7867-2537-CC7F-D3BB760FB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C6D41-6732-8489-3C59-9EBEB0FCB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E8B57-9855-4D8A-B991-3842A428FD40}" type="datetimeFigureOut">
              <a:rPr lang="en-IN" smtClean="0"/>
              <a:t>10-03-2025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8A8F-D125-2215-7B79-4DD7CA166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5E78-E528-C1BB-4C92-42F4C98CD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B70A1-1A66-44FB-9E47-520409074C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50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16856-FEAF-489D-218A-C0CF0934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038D4-DFB0-9DB7-C2D9-4A07BCF16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6933"/>
            <a:ext cx="10515600" cy="3888721"/>
          </a:xfrm>
        </p:spPr>
      </p:pic>
    </p:spTree>
    <p:extLst>
      <p:ext uri="{BB962C8B-B14F-4D97-AF65-F5344CB8AC3E}">
        <p14:creationId xmlns:p14="http://schemas.microsoft.com/office/powerpoint/2010/main" val="120883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B8EE-B579-160B-8AB5-20BB2CDF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D7102-F6A6-FCF7-72E5-A067BD609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94" y="1825625"/>
            <a:ext cx="8509612" cy="4351338"/>
          </a:xfrm>
        </p:spPr>
      </p:pic>
    </p:spTree>
    <p:extLst>
      <p:ext uri="{BB962C8B-B14F-4D97-AF65-F5344CB8AC3E}">
        <p14:creationId xmlns:p14="http://schemas.microsoft.com/office/powerpoint/2010/main" val="350269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7393-DFD2-8730-EEBB-BC61BF74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4E724-68BA-E3E4-CF16-5720A2145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66" y="1825625"/>
            <a:ext cx="8722867" cy="4351338"/>
          </a:xfrm>
        </p:spPr>
      </p:pic>
    </p:spTree>
    <p:extLst>
      <p:ext uri="{BB962C8B-B14F-4D97-AF65-F5344CB8AC3E}">
        <p14:creationId xmlns:p14="http://schemas.microsoft.com/office/powerpoint/2010/main" val="2275926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8430-62FE-189A-8832-84FC8CCC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0DA9AE-3B26-34B8-8101-AB6D4127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93" y="1825625"/>
            <a:ext cx="8344213" cy="4351338"/>
          </a:xfrm>
        </p:spPr>
      </p:pic>
    </p:spTree>
    <p:extLst>
      <p:ext uri="{BB962C8B-B14F-4D97-AF65-F5344CB8AC3E}">
        <p14:creationId xmlns:p14="http://schemas.microsoft.com/office/powerpoint/2010/main" val="325201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65B2-B64E-D178-32A6-5BFC6A07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400B0-AC07-09D8-21A4-6890603BD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06" y="1825625"/>
            <a:ext cx="8639188" cy="4351338"/>
          </a:xfrm>
        </p:spPr>
      </p:pic>
    </p:spTree>
    <p:extLst>
      <p:ext uri="{BB962C8B-B14F-4D97-AF65-F5344CB8AC3E}">
        <p14:creationId xmlns:p14="http://schemas.microsoft.com/office/powerpoint/2010/main" val="4148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D444-08AD-467B-89F9-13EFBCD8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57828-11DD-394F-C239-172D1B492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61" y="1825625"/>
            <a:ext cx="9512477" cy="4351338"/>
          </a:xfrm>
        </p:spPr>
      </p:pic>
    </p:spTree>
    <p:extLst>
      <p:ext uri="{BB962C8B-B14F-4D97-AF65-F5344CB8AC3E}">
        <p14:creationId xmlns:p14="http://schemas.microsoft.com/office/powerpoint/2010/main" val="278653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AF32-5844-3B47-252E-49EBEED5D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E9A69-39D8-278C-181A-58D1CF8BE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90" y="1825625"/>
            <a:ext cx="9556420" cy="4351338"/>
          </a:xfrm>
        </p:spPr>
      </p:pic>
    </p:spTree>
    <p:extLst>
      <p:ext uri="{BB962C8B-B14F-4D97-AF65-F5344CB8AC3E}">
        <p14:creationId xmlns:p14="http://schemas.microsoft.com/office/powerpoint/2010/main" val="28107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68C50-729D-3EFD-9C83-0C757073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B87920-F22F-2BC7-4E50-C10A7F93D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896" y="1825625"/>
            <a:ext cx="8416208" cy="4351338"/>
          </a:xfrm>
        </p:spPr>
      </p:pic>
    </p:spTree>
    <p:extLst>
      <p:ext uri="{BB962C8B-B14F-4D97-AF65-F5344CB8AC3E}">
        <p14:creationId xmlns:p14="http://schemas.microsoft.com/office/powerpoint/2010/main" val="1676378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163D-88D4-6F57-8DFB-AF029C0F3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C08E8-AEFA-4804-C94F-94DAF8C0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5" y="1825625"/>
            <a:ext cx="9444930" cy="4351338"/>
          </a:xfrm>
        </p:spPr>
      </p:pic>
    </p:spTree>
    <p:extLst>
      <p:ext uri="{BB962C8B-B14F-4D97-AF65-F5344CB8AC3E}">
        <p14:creationId xmlns:p14="http://schemas.microsoft.com/office/powerpoint/2010/main" val="121776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1416-9CB6-AD0F-20A6-DC7B2936C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AF826-83EE-26D4-0F3F-B21E33B52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73" y="1825625"/>
            <a:ext cx="8848054" cy="4351338"/>
          </a:xfrm>
        </p:spPr>
      </p:pic>
    </p:spTree>
    <p:extLst>
      <p:ext uri="{BB962C8B-B14F-4D97-AF65-F5344CB8AC3E}">
        <p14:creationId xmlns:p14="http://schemas.microsoft.com/office/powerpoint/2010/main" val="60245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183C-C92A-B80C-F82C-C8876B47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766DE-C41B-1356-FB46-AE3FA7548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83" y="1825625"/>
            <a:ext cx="9700434" cy="4351338"/>
          </a:xfrm>
        </p:spPr>
      </p:pic>
    </p:spTree>
    <p:extLst>
      <p:ext uri="{BB962C8B-B14F-4D97-AF65-F5344CB8AC3E}">
        <p14:creationId xmlns:p14="http://schemas.microsoft.com/office/powerpoint/2010/main" val="429474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5FBA-D1E6-EB7B-08B6-C85CB191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D9D113-3C87-8020-2D89-D48FA3996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96" y="1825625"/>
            <a:ext cx="8383807" cy="4351338"/>
          </a:xfrm>
        </p:spPr>
      </p:pic>
    </p:spTree>
    <p:extLst>
      <p:ext uri="{BB962C8B-B14F-4D97-AF65-F5344CB8AC3E}">
        <p14:creationId xmlns:p14="http://schemas.microsoft.com/office/powerpoint/2010/main" val="58225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nivas t</dc:creator>
  <cp:lastModifiedBy>nivas t</cp:lastModifiedBy>
  <cp:revision>1</cp:revision>
  <dcterms:created xsi:type="dcterms:W3CDTF">2025-03-10T11:18:23Z</dcterms:created>
  <dcterms:modified xsi:type="dcterms:W3CDTF">2025-03-10T11:23:27Z</dcterms:modified>
</cp:coreProperties>
</file>